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Default Extension="png" ContentType="image/png"/>
  <Override PartName="/ppt/slideLayouts/slideLayout3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viewProps.xml" ContentType="application/vnd.openxmlformats-officedocument.presentationml.viewProps+xml"/>
  <Override PartName="/ppt/slideMasters/slideMaster1.xml" ContentType="application/vnd.openxmlformats-officedocument.presentationml.slideMaster+xml"/>
  <Default Extension="bin" ContentType="application/vnd.openxmlformats-officedocument.presentationml.printerSettings"/>
  <Default Extension="rels" ContentType="application/vnd.openxmlformats-package.relationships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5620"/>
    <p:restoredTop sz="94660"/>
  </p:normalViewPr>
  <p:slideViewPr>
    <p:cSldViewPr snapToObjects="1">
      <p:cViewPr varScale="1">
        <p:scale>
          <a:sx n="92" d="100"/>
          <a:sy n="92" d="100"/>
        </p:scale>
        <p:origin x="-1360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printerSettings" Target="printerSettings/printerSettings1.bin"/><Relationship Id="rId6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B3F5EC-D7ED-7D4F-A2F3-6DA10571B613}" type="datetimeFigureOut">
              <a:rPr lang="en-US" smtClean="0"/>
              <a:t>2/13/13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DA9AE-A126-984A-9E65-0B735B5C565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B3F5EC-D7ED-7D4F-A2F3-6DA10571B613}" type="datetimeFigureOut">
              <a:rPr lang="en-US" smtClean="0"/>
              <a:t>2/13/13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DA9AE-A126-984A-9E65-0B735B5C565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B3F5EC-D7ED-7D4F-A2F3-6DA10571B613}" type="datetimeFigureOut">
              <a:rPr lang="en-US" smtClean="0"/>
              <a:t>2/13/13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DA9AE-A126-984A-9E65-0B735B5C565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B3F5EC-D7ED-7D4F-A2F3-6DA10571B613}" type="datetimeFigureOut">
              <a:rPr lang="en-US" smtClean="0"/>
              <a:t>2/13/13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DA9AE-A126-984A-9E65-0B735B5C565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B3F5EC-D7ED-7D4F-A2F3-6DA10571B613}" type="datetimeFigureOut">
              <a:rPr lang="en-US" smtClean="0"/>
              <a:t>2/13/13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DA9AE-A126-984A-9E65-0B735B5C565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B3F5EC-D7ED-7D4F-A2F3-6DA10571B613}" type="datetimeFigureOut">
              <a:rPr lang="en-US" smtClean="0"/>
              <a:t>2/13/13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DA9AE-A126-984A-9E65-0B735B5C565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B3F5EC-D7ED-7D4F-A2F3-6DA10571B613}" type="datetimeFigureOut">
              <a:rPr lang="en-US" smtClean="0"/>
              <a:t>2/13/13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DA9AE-A126-984A-9E65-0B735B5C565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B3F5EC-D7ED-7D4F-A2F3-6DA10571B613}" type="datetimeFigureOut">
              <a:rPr lang="en-US" smtClean="0"/>
              <a:t>2/13/13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DA9AE-A126-984A-9E65-0B735B5C565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B3F5EC-D7ED-7D4F-A2F3-6DA10571B613}" type="datetimeFigureOut">
              <a:rPr lang="en-US" smtClean="0"/>
              <a:t>2/13/13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DA9AE-A126-984A-9E65-0B735B5C565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B3F5EC-D7ED-7D4F-A2F3-6DA10571B613}" type="datetimeFigureOut">
              <a:rPr lang="en-US" smtClean="0"/>
              <a:t>2/13/13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DA9AE-A126-984A-9E65-0B735B5C565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B3F5EC-D7ED-7D4F-A2F3-6DA10571B613}" type="datetimeFigureOut">
              <a:rPr lang="en-US" smtClean="0"/>
              <a:t>2/13/13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DA9AE-A126-984A-9E65-0B735B5C565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B3F5EC-D7ED-7D4F-A2F3-6DA10571B613}" type="datetimeFigureOut">
              <a:rPr lang="en-US" smtClean="0"/>
              <a:t>2/13/13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BDA9AE-A126-984A-9E65-0B735B5C5659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6" Type="http://schemas.openxmlformats.org/officeDocument/2006/relationships/image" Target="../media/image5.png"/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5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4876800" cy="3945467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76800" y="1883896"/>
            <a:ext cx="4267201" cy="206157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76800" y="3945467"/>
            <a:ext cx="4267201" cy="2912532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4876800" y="6211668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http://www.flickr.com/photos/fransharren/6934618750/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4876800" y="3299135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http://www.socioambiental.org/pi-interno/epi/apinaje/f_soc_01.htm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http://pib.socioambiental.org/en/povo/apinaye/62</a:t>
            </a:r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3945468"/>
            <a:ext cx="4876800" cy="2912532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876800" y="0"/>
            <a:ext cx="4267201" cy="213360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4876800" y="1210270"/>
            <a:ext cx="42672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http://secom.to.gov.br/noticia/2011/4/19/governo-do-estado-incentiva-acoes-que-beneficiam-povos-indigenas/</a:t>
            </a:r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3945467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http://pib.socioambiental.org/pt/povo/apinaye/63</a:t>
            </a:r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-533400" y="3022138"/>
            <a:ext cx="348978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threePt" dir="t"/>
            </a:scene3d>
            <a:sp3d extrusionH="57150">
              <a:bevelT h="25400" prst="softRound"/>
            </a:sp3d>
          </a:bodyPr>
          <a:lstStyle/>
          <a:p>
            <a:pPr algn="ctr"/>
            <a:r>
              <a:rPr lang="en-US" sz="5400" b="1" dirty="0" smtClean="0">
                <a:ln w="10541" cmpd="sng">
                  <a:solidFill>
                    <a:schemeClr val="tx1"/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>
                  <a:glow rad="101600">
                    <a:schemeClr val="tx1">
                      <a:alpha val="75000"/>
                    </a:schemeClr>
                  </a:glow>
                  <a:outerShdw blurRad="50800" dist="711200" dir="2700000" sx="200000" sy="200000" algn="tl" rotWithShape="0">
                    <a:srgbClr val="000000">
                      <a:alpha val="43000"/>
                    </a:srgbClr>
                  </a:outerShdw>
                </a:effectLst>
              </a:rPr>
              <a:t>Apinaje</a:t>
            </a:r>
            <a:endParaRPr lang="en-US" sz="5400" b="1" dirty="0">
              <a:ln w="10541" cmpd="sng">
                <a:solidFill>
                  <a:schemeClr val="tx1"/>
                </a:solidFill>
                <a:prstDash val="solid"/>
              </a:ln>
              <a:solidFill>
                <a:srgbClr val="FFFFFF"/>
              </a:solidFill>
              <a:effectLst>
                <a:glow rad="101600">
                  <a:schemeClr val="tx1">
                    <a:alpha val="75000"/>
                  </a:schemeClr>
                </a:glow>
                <a:outerShdw blurRad="50800" dist="711200" dir="2700000" sx="200000" sy="2000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</TotalTime>
  <Words>110</Words>
  <Application>Microsoft Macintosh PowerPoint</Application>
  <PresentationFormat>On-screen Show (4:3)</PresentationFormat>
  <Paragraphs>6</Paragraphs>
  <Slides>1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cvq8cytqb3wb4vq9bvb2h23q</Company>
  <LinksUpToDate>false</LinksUpToDate>
  <SharedDoc>false</SharedDoc>
  <HyperlinksChanged>false</HyperlinksChanged>
  <AppVersion>12.0256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Johnson Best</dc:creator>
  <cp:lastModifiedBy>Johnson Best</cp:lastModifiedBy>
  <cp:revision>1</cp:revision>
  <dcterms:created xsi:type="dcterms:W3CDTF">2013-02-14T02:28:07Z</dcterms:created>
  <dcterms:modified xsi:type="dcterms:W3CDTF">2013-02-14T02:47:58Z</dcterms:modified>
</cp:coreProperties>
</file>